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310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622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993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321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188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720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228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91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162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6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04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7F7C6-B9FA-415C-AEE5-973669364E4D}" type="datetimeFigureOut">
              <a:rPr lang="pt-PT" smtClean="0"/>
              <a:t>18/03/2015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9433-4CFF-417E-894E-D457B16F1D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18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Ursinho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36748"/>
            <a:ext cx="2900892" cy="4351338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67" y="1425076"/>
            <a:ext cx="3508673" cy="526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Animais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748" y="1388008"/>
            <a:ext cx="5276537" cy="5276537"/>
          </a:xfrm>
        </p:spPr>
      </p:pic>
    </p:spTree>
    <p:extLst>
      <p:ext uri="{BB962C8B-B14F-4D97-AF65-F5344CB8AC3E}">
        <p14:creationId xmlns:p14="http://schemas.microsoft.com/office/powerpoint/2010/main" val="199366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5701" y="125282"/>
            <a:ext cx="10515600" cy="1325563"/>
          </a:xfrm>
        </p:spPr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Boneca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87" y="1295570"/>
            <a:ext cx="3612629" cy="5418944"/>
          </a:xfrm>
        </p:spPr>
      </p:pic>
    </p:spTree>
    <p:extLst>
      <p:ext uri="{BB962C8B-B14F-4D97-AF65-F5344CB8AC3E}">
        <p14:creationId xmlns:p14="http://schemas.microsoft.com/office/powerpoint/2010/main" val="135707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8063" y="0"/>
            <a:ext cx="10515600" cy="1325563"/>
          </a:xfrm>
        </p:spPr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Boneco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197" y="1115686"/>
            <a:ext cx="3747541" cy="5621311"/>
          </a:xfrm>
        </p:spPr>
      </p:pic>
    </p:spTree>
    <p:extLst>
      <p:ext uri="{BB962C8B-B14F-4D97-AF65-F5344CB8AC3E}">
        <p14:creationId xmlns:p14="http://schemas.microsoft.com/office/powerpoint/2010/main" val="255275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211" y="143473"/>
            <a:ext cx="10515600" cy="1325563"/>
          </a:xfrm>
        </p:spPr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Carro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634" y="1469036"/>
            <a:ext cx="7810754" cy="5207169"/>
          </a:xfrm>
        </p:spPr>
      </p:pic>
    </p:spTree>
    <p:extLst>
      <p:ext uri="{BB962C8B-B14F-4D97-AF65-F5344CB8AC3E}">
        <p14:creationId xmlns:p14="http://schemas.microsoft.com/office/powerpoint/2010/main" val="183337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211" y="143473"/>
            <a:ext cx="10515600" cy="1325563"/>
          </a:xfrm>
        </p:spPr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Carros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354" y="1196466"/>
            <a:ext cx="4167266" cy="5556356"/>
          </a:xfrm>
        </p:spPr>
      </p:pic>
    </p:spTree>
    <p:extLst>
      <p:ext uri="{BB962C8B-B14F-4D97-AF65-F5344CB8AC3E}">
        <p14:creationId xmlns:p14="http://schemas.microsoft.com/office/powerpoint/2010/main" val="111640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1211" y="143473"/>
            <a:ext cx="10515600" cy="1325563"/>
          </a:xfrm>
        </p:spPr>
        <p:txBody>
          <a:bodyPr/>
          <a:lstStyle/>
          <a:p>
            <a:r>
              <a:rPr lang="pt-PT" b="1" dirty="0" smtClean="0">
                <a:solidFill>
                  <a:schemeClr val="accent1">
                    <a:lumMod val="50000"/>
                  </a:schemeClr>
                </a:solidFill>
              </a:rPr>
              <a:t>Bolo Aniversário Foto </a:t>
            </a:r>
            <a:endParaRPr lang="pt-P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672" y="1286408"/>
            <a:ext cx="8008865" cy="5339243"/>
          </a:xfrm>
        </p:spPr>
      </p:pic>
    </p:spTree>
    <p:extLst>
      <p:ext uri="{BB962C8B-B14F-4D97-AF65-F5344CB8AC3E}">
        <p14:creationId xmlns:p14="http://schemas.microsoft.com/office/powerpoint/2010/main" val="300330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Ecrã Panorâmico</PresentationFormat>
  <Paragraphs>7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Bolo Aniversário Ursinho</vt:lpstr>
      <vt:lpstr>Bolo Aniversário Animais</vt:lpstr>
      <vt:lpstr>Bolo Aniversário Boneca</vt:lpstr>
      <vt:lpstr>Bolo Aniversário Boneco</vt:lpstr>
      <vt:lpstr>Bolo Aniversário Carro</vt:lpstr>
      <vt:lpstr>Bolo Aniversário Carros</vt:lpstr>
      <vt:lpstr>Bolo Aniversário Foto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Geraldes</dc:creator>
  <cp:lastModifiedBy>Manuel Geraldes</cp:lastModifiedBy>
  <cp:revision>3</cp:revision>
  <dcterms:created xsi:type="dcterms:W3CDTF">2015-03-18T21:36:32Z</dcterms:created>
  <dcterms:modified xsi:type="dcterms:W3CDTF">2015-03-18T22:29:00Z</dcterms:modified>
</cp:coreProperties>
</file>